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8" r:id="rId3"/>
    <p:sldId id="268" r:id="rId4"/>
    <p:sldId id="270" r:id="rId5"/>
    <p:sldId id="271" r:id="rId6"/>
    <p:sldId id="259" r:id="rId7"/>
    <p:sldId id="260" r:id="rId8"/>
    <p:sldId id="261" r:id="rId9"/>
    <p:sldId id="262" r:id="rId10"/>
    <p:sldId id="263" r:id="rId11"/>
    <p:sldId id="269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 Wallter" userId="d5c269cbe9dbe8bc" providerId="LiveId" clId="{E296DB5E-440B-499B-AB6C-0EDDF9166664}"/>
    <pc:docChg chg="undo custSel addSld delSld modSld modMainMaster">
      <pc:chgData name="Kang Wallter" userId="d5c269cbe9dbe8bc" providerId="LiveId" clId="{E296DB5E-440B-499B-AB6C-0EDDF9166664}" dt="2020-11-02T16:23:49.242" v="3519" actId="20577"/>
      <pc:docMkLst>
        <pc:docMk/>
      </pc:docMkLst>
      <pc:sldChg chg="modSp mod">
        <pc:chgData name="Kang Wallter" userId="d5c269cbe9dbe8bc" providerId="LiveId" clId="{E296DB5E-440B-499B-AB6C-0EDDF9166664}" dt="2020-11-02T11:51:34.489" v="130"/>
        <pc:sldMkLst>
          <pc:docMk/>
          <pc:sldMk cId="464038844" sldId="256"/>
        </pc:sldMkLst>
        <pc:spChg chg="mod">
          <ac:chgData name="Kang Wallter" userId="d5c269cbe9dbe8bc" providerId="LiveId" clId="{E296DB5E-440B-499B-AB6C-0EDDF9166664}" dt="2020-11-02T11:51:34.489" v="130"/>
          <ac:spMkLst>
            <pc:docMk/>
            <pc:sldMk cId="464038844" sldId="256"/>
            <ac:spMk id="2" creationId="{30F99610-F169-4289-9B3A-BFA73EC2D5D7}"/>
          </ac:spMkLst>
        </pc:spChg>
      </pc:sldChg>
      <pc:sldChg chg="del">
        <pc:chgData name="Kang Wallter" userId="d5c269cbe9dbe8bc" providerId="LiveId" clId="{E296DB5E-440B-499B-AB6C-0EDDF9166664}" dt="2020-11-02T12:09:04.419" v="930" actId="47"/>
        <pc:sldMkLst>
          <pc:docMk/>
          <pc:sldMk cId="4016885274" sldId="257"/>
        </pc:sldMkLst>
      </pc:sldChg>
      <pc:sldChg chg="modSp mod">
        <pc:chgData name="Kang Wallter" userId="d5c269cbe9dbe8bc" providerId="LiveId" clId="{E296DB5E-440B-499B-AB6C-0EDDF9166664}" dt="2020-11-02T12:09:28.098" v="1053" actId="20577"/>
        <pc:sldMkLst>
          <pc:docMk/>
          <pc:sldMk cId="2038519886" sldId="258"/>
        </pc:sldMkLst>
        <pc:spChg chg="mod">
          <ac:chgData name="Kang Wallter" userId="d5c269cbe9dbe8bc" providerId="LiveId" clId="{E296DB5E-440B-499B-AB6C-0EDDF9166664}" dt="2020-11-02T12:09:28.098" v="1053" actId="20577"/>
          <ac:spMkLst>
            <pc:docMk/>
            <pc:sldMk cId="2038519886" sldId="258"/>
            <ac:spMk id="3" creationId="{EEC045BA-F71B-4A07-AED1-BA86FAA00C13}"/>
          </ac:spMkLst>
        </pc:spChg>
      </pc:sldChg>
      <pc:sldChg chg="del">
        <pc:chgData name="Kang Wallter" userId="d5c269cbe9dbe8bc" providerId="LiveId" clId="{E296DB5E-440B-499B-AB6C-0EDDF9166664}" dt="2020-11-02T12:09:04.419" v="930" actId="47"/>
        <pc:sldMkLst>
          <pc:docMk/>
          <pc:sldMk cId="762524672" sldId="259"/>
        </pc:sldMkLst>
      </pc:sldChg>
      <pc:sldChg chg="addSp modSp new mod">
        <pc:chgData name="Kang Wallter" userId="d5c269cbe9dbe8bc" providerId="LiveId" clId="{E296DB5E-440B-499B-AB6C-0EDDF9166664}" dt="2020-11-02T12:17:15.927" v="1672" actId="14100"/>
        <pc:sldMkLst>
          <pc:docMk/>
          <pc:sldMk cId="2892482948" sldId="259"/>
        </pc:sldMkLst>
        <pc:spChg chg="mod">
          <ac:chgData name="Kang Wallter" userId="d5c269cbe9dbe8bc" providerId="LiveId" clId="{E296DB5E-440B-499B-AB6C-0EDDF9166664}" dt="2020-11-02T12:09:43.039" v="1090" actId="20577"/>
          <ac:spMkLst>
            <pc:docMk/>
            <pc:sldMk cId="2892482948" sldId="259"/>
            <ac:spMk id="2" creationId="{170E7A63-16BC-4647-8E94-AC2F4883C2F5}"/>
          </ac:spMkLst>
        </pc:spChg>
        <pc:spChg chg="mod">
          <ac:chgData name="Kang Wallter" userId="d5c269cbe9dbe8bc" providerId="LiveId" clId="{E296DB5E-440B-499B-AB6C-0EDDF9166664}" dt="2020-11-02T12:15:16.501" v="1666" actId="20577"/>
          <ac:spMkLst>
            <pc:docMk/>
            <pc:sldMk cId="2892482948" sldId="259"/>
            <ac:spMk id="3" creationId="{AA923929-DB29-4318-8BF9-38C9FE770293}"/>
          </ac:spMkLst>
        </pc:spChg>
        <pc:picChg chg="add mod">
          <ac:chgData name="Kang Wallter" userId="d5c269cbe9dbe8bc" providerId="LiveId" clId="{E296DB5E-440B-499B-AB6C-0EDDF9166664}" dt="2020-11-02T12:17:15.927" v="1672" actId="14100"/>
          <ac:picMkLst>
            <pc:docMk/>
            <pc:sldMk cId="2892482948" sldId="259"/>
            <ac:picMk id="4" creationId="{C5739BEC-2F1D-415F-9641-B0A842692B00}"/>
          </ac:picMkLst>
        </pc:picChg>
      </pc:sldChg>
      <pc:sldChg chg="addSp delSp modSp new mod">
        <pc:chgData name="Kang Wallter" userId="d5c269cbe9dbe8bc" providerId="LiveId" clId="{E296DB5E-440B-499B-AB6C-0EDDF9166664}" dt="2020-11-02T12:19:06.141" v="1695" actId="13822"/>
        <pc:sldMkLst>
          <pc:docMk/>
          <pc:sldMk cId="1888137689" sldId="260"/>
        </pc:sldMkLst>
        <pc:spChg chg="mod">
          <ac:chgData name="Kang Wallter" userId="d5c269cbe9dbe8bc" providerId="LiveId" clId="{E296DB5E-440B-499B-AB6C-0EDDF9166664}" dt="2020-11-02T12:17:35.880" v="1676"/>
          <ac:spMkLst>
            <pc:docMk/>
            <pc:sldMk cId="1888137689" sldId="260"/>
            <ac:spMk id="2" creationId="{FCE40C03-7B6C-4042-B5CD-413B77C4825E}"/>
          </ac:spMkLst>
        </pc:spChg>
        <pc:spChg chg="del mod">
          <ac:chgData name="Kang Wallter" userId="d5c269cbe9dbe8bc" providerId="LiveId" clId="{E296DB5E-440B-499B-AB6C-0EDDF9166664}" dt="2020-11-02T12:18:40.337" v="1683"/>
          <ac:spMkLst>
            <pc:docMk/>
            <pc:sldMk cId="1888137689" sldId="260"/>
            <ac:spMk id="3" creationId="{FEDD6061-349C-482A-822A-91923D125087}"/>
          </ac:spMkLst>
        </pc:spChg>
        <pc:picChg chg="add del mod">
          <ac:chgData name="Kang Wallter" userId="d5c269cbe9dbe8bc" providerId="LiveId" clId="{E296DB5E-440B-499B-AB6C-0EDDF9166664}" dt="2020-11-02T12:18:23.372" v="1682" actId="478"/>
          <ac:picMkLst>
            <pc:docMk/>
            <pc:sldMk cId="1888137689" sldId="260"/>
            <ac:picMk id="4" creationId="{3E3E3BEC-CE2A-4C25-90FD-09A863BB7FFE}"/>
          </ac:picMkLst>
        </pc:picChg>
        <pc:picChg chg="add mod">
          <ac:chgData name="Kang Wallter" userId="d5c269cbe9dbe8bc" providerId="LiveId" clId="{E296DB5E-440B-499B-AB6C-0EDDF9166664}" dt="2020-11-02T12:19:06.141" v="1695" actId="13822"/>
          <ac:picMkLst>
            <pc:docMk/>
            <pc:sldMk cId="1888137689" sldId="260"/>
            <ac:picMk id="6" creationId="{7A2FEF1A-E93C-4C7D-9CD3-54BEC85E39FD}"/>
          </ac:picMkLst>
        </pc:picChg>
        <pc:picChg chg="add mod">
          <ac:chgData name="Kang Wallter" userId="d5c269cbe9dbe8bc" providerId="LiveId" clId="{E296DB5E-440B-499B-AB6C-0EDDF9166664}" dt="2020-11-02T12:19:06.141" v="1695" actId="13822"/>
          <ac:picMkLst>
            <pc:docMk/>
            <pc:sldMk cId="1888137689" sldId="260"/>
            <ac:picMk id="8" creationId="{E2619EEF-85A9-42B6-B62E-74D3122CB4F6}"/>
          </ac:picMkLst>
        </pc:picChg>
      </pc:sldChg>
      <pc:sldChg chg="del">
        <pc:chgData name="Kang Wallter" userId="d5c269cbe9dbe8bc" providerId="LiveId" clId="{E296DB5E-440B-499B-AB6C-0EDDF9166664}" dt="2020-11-02T12:09:04.419" v="930" actId="47"/>
        <pc:sldMkLst>
          <pc:docMk/>
          <pc:sldMk cId="1975333482" sldId="260"/>
        </pc:sldMkLst>
      </pc:sldChg>
      <pc:sldChg chg="addSp delSp modSp new mod">
        <pc:chgData name="Kang Wallter" userId="d5c269cbe9dbe8bc" providerId="LiveId" clId="{E296DB5E-440B-499B-AB6C-0EDDF9166664}" dt="2020-11-02T12:25:46.599" v="1722" actId="14100"/>
        <pc:sldMkLst>
          <pc:docMk/>
          <pc:sldMk cId="3142805087" sldId="261"/>
        </pc:sldMkLst>
        <pc:spChg chg="mod">
          <ac:chgData name="Kang Wallter" userId="d5c269cbe9dbe8bc" providerId="LiveId" clId="{E296DB5E-440B-499B-AB6C-0EDDF9166664}" dt="2020-11-02T12:19:22.154" v="1717"/>
          <ac:spMkLst>
            <pc:docMk/>
            <pc:sldMk cId="3142805087" sldId="261"/>
            <ac:spMk id="2" creationId="{860BDD06-4596-4C0A-917F-F9E9A65F8369}"/>
          </ac:spMkLst>
        </pc:spChg>
        <pc:spChg chg="del">
          <ac:chgData name="Kang Wallter" userId="d5c269cbe9dbe8bc" providerId="LiveId" clId="{E296DB5E-440B-499B-AB6C-0EDDF9166664}" dt="2020-11-02T12:19:39.178" v="1718"/>
          <ac:spMkLst>
            <pc:docMk/>
            <pc:sldMk cId="3142805087" sldId="261"/>
            <ac:spMk id="3" creationId="{D3CDBC25-5688-4E9B-AF8B-2069E608C0A0}"/>
          </ac:spMkLst>
        </pc:spChg>
        <pc:picChg chg="add mod">
          <ac:chgData name="Kang Wallter" userId="d5c269cbe9dbe8bc" providerId="LiveId" clId="{E296DB5E-440B-499B-AB6C-0EDDF9166664}" dt="2020-11-02T12:25:46.599" v="1722" actId="14100"/>
          <ac:picMkLst>
            <pc:docMk/>
            <pc:sldMk cId="3142805087" sldId="261"/>
            <ac:picMk id="5" creationId="{DA1E2504-9DC8-491D-A5C9-BC8248051E99}"/>
          </ac:picMkLst>
        </pc:picChg>
      </pc:sldChg>
      <pc:sldChg chg="del">
        <pc:chgData name="Kang Wallter" userId="d5c269cbe9dbe8bc" providerId="LiveId" clId="{E296DB5E-440B-499B-AB6C-0EDDF9166664}" dt="2020-11-02T12:09:04.419" v="930" actId="47"/>
        <pc:sldMkLst>
          <pc:docMk/>
          <pc:sldMk cId="4135016525" sldId="261"/>
        </pc:sldMkLst>
      </pc:sldChg>
      <pc:sldChg chg="addSp modSp new del mod">
        <pc:chgData name="Kang Wallter" userId="d5c269cbe9dbe8bc" providerId="LiveId" clId="{E296DB5E-440B-499B-AB6C-0EDDF9166664}" dt="2020-11-02T12:09:04.419" v="930" actId="47"/>
        <pc:sldMkLst>
          <pc:docMk/>
          <pc:sldMk cId="974584159" sldId="262"/>
        </pc:sldMkLst>
        <pc:spChg chg="mod">
          <ac:chgData name="Kang Wallter" userId="d5c269cbe9dbe8bc" providerId="LiveId" clId="{E296DB5E-440B-499B-AB6C-0EDDF9166664}" dt="2020-11-02T09:09:08.989" v="72" actId="20577"/>
          <ac:spMkLst>
            <pc:docMk/>
            <pc:sldMk cId="974584159" sldId="262"/>
            <ac:spMk id="2" creationId="{4856F0A0-3334-45A2-8AB1-9C34B606F6FB}"/>
          </ac:spMkLst>
        </pc:spChg>
        <pc:spChg chg="mod">
          <ac:chgData name="Kang Wallter" userId="d5c269cbe9dbe8bc" providerId="LiveId" clId="{E296DB5E-440B-499B-AB6C-0EDDF9166664}" dt="2020-11-02T09:08:37.709" v="60"/>
          <ac:spMkLst>
            <pc:docMk/>
            <pc:sldMk cId="974584159" sldId="262"/>
            <ac:spMk id="3" creationId="{F45051C3-7C9D-474C-9123-E3C5304C96DC}"/>
          </ac:spMkLst>
        </pc:spChg>
        <pc:picChg chg="add mod">
          <ac:chgData name="Kang Wallter" userId="d5c269cbe9dbe8bc" providerId="LiveId" clId="{E296DB5E-440B-499B-AB6C-0EDDF9166664}" dt="2020-11-02T09:08:42.239" v="63" actId="1076"/>
          <ac:picMkLst>
            <pc:docMk/>
            <pc:sldMk cId="974584159" sldId="262"/>
            <ac:picMk id="5" creationId="{958838C7-4165-4C2C-AF0B-58B84B855005}"/>
          </ac:picMkLst>
        </pc:picChg>
      </pc:sldChg>
      <pc:sldChg chg="addSp delSp modSp new mod">
        <pc:chgData name="Kang Wallter" userId="d5c269cbe9dbe8bc" providerId="LiveId" clId="{E296DB5E-440B-499B-AB6C-0EDDF9166664}" dt="2020-11-02T14:50:15.187" v="2052" actId="14100"/>
        <pc:sldMkLst>
          <pc:docMk/>
          <pc:sldMk cId="3935753546" sldId="262"/>
        </pc:sldMkLst>
        <pc:spChg chg="mod">
          <ac:chgData name="Kang Wallter" userId="d5c269cbe9dbe8bc" providerId="LiveId" clId="{E296DB5E-440B-499B-AB6C-0EDDF9166664}" dt="2020-11-02T12:26:25.173" v="1741" actId="20577"/>
          <ac:spMkLst>
            <pc:docMk/>
            <pc:sldMk cId="3935753546" sldId="262"/>
            <ac:spMk id="2" creationId="{BCB02C17-3FF6-4176-8DDC-962895ABD64F}"/>
          </ac:spMkLst>
        </pc:spChg>
        <pc:spChg chg="mod">
          <ac:chgData name="Kang Wallter" userId="d5c269cbe9dbe8bc" providerId="LiveId" clId="{E296DB5E-440B-499B-AB6C-0EDDF9166664}" dt="2020-11-02T14:50:10.901" v="2051" actId="20577"/>
          <ac:spMkLst>
            <pc:docMk/>
            <pc:sldMk cId="3935753546" sldId="262"/>
            <ac:spMk id="3" creationId="{5722D5AB-7DE8-4B5A-863C-D5E95FE5B8D6}"/>
          </ac:spMkLst>
        </pc:spChg>
        <pc:picChg chg="add mod">
          <ac:chgData name="Kang Wallter" userId="d5c269cbe9dbe8bc" providerId="LiveId" clId="{E296DB5E-440B-499B-AB6C-0EDDF9166664}" dt="2020-11-02T12:27:52.281" v="1875" actId="1076"/>
          <ac:picMkLst>
            <pc:docMk/>
            <pc:sldMk cId="3935753546" sldId="262"/>
            <ac:picMk id="5" creationId="{2280FDC4-D60F-4FE6-A410-55921ABCD026}"/>
          </ac:picMkLst>
        </pc:picChg>
        <pc:picChg chg="add del mod">
          <ac:chgData name="Kang Wallter" userId="d5c269cbe9dbe8bc" providerId="LiveId" clId="{E296DB5E-440B-499B-AB6C-0EDDF9166664}" dt="2020-11-02T12:28:06.429" v="1880" actId="478"/>
          <ac:picMkLst>
            <pc:docMk/>
            <pc:sldMk cId="3935753546" sldId="262"/>
            <ac:picMk id="7" creationId="{A3C57B37-6761-4469-9266-FA6B9B2232DC}"/>
          </ac:picMkLst>
        </pc:picChg>
        <pc:picChg chg="add mod">
          <ac:chgData name="Kang Wallter" userId="d5c269cbe9dbe8bc" providerId="LiveId" clId="{E296DB5E-440B-499B-AB6C-0EDDF9166664}" dt="2020-11-02T14:50:15.187" v="2052" actId="14100"/>
          <ac:picMkLst>
            <pc:docMk/>
            <pc:sldMk cId="3935753546" sldId="262"/>
            <ac:picMk id="8" creationId="{9B3678DA-F10D-44A5-BBE3-F6AA649B793B}"/>
          </ac:picMkLst>
        </pc:picChg>
      </pc:sldChg>
      <pc:sldChg chg="modSp new del mod">
        <pc:chgData name="Kang Wallter" userId="d5c269cbe9dbe8bc" providerId="LiveId" clId="{E296DB5E-440B-499B-AB6C-0EDDF9166664}" dt="2020-11-02T12:09:04.419" v="930" actId="47"/>
        <pc:sldMkLst>
          <pc:docMk/>
          <pc:sldMk cId="1155153655" sldId="263"/>
        </pc:sldMkLst>
        <pc:spChg chg="mod">
          <ac:chgData name="Kang Wallter" userId="d5c269cbe9dbe8bc" providerId="LiveId" clId="{E296DB5E-440B-499B-AB6C-0EDDF9166664}" dt="2020-11-02T09:09:34.109" v="121" actId="20577"/>
          <ac:spMkLst>
            <pc:docMk/>
            <pc:sldMk cId="1155153655" sldId="263"/>
            <ac:spMk id="2" creationId="{CA3B35EF-BC4D-43D4-82FC-01BBD79A1D03}"/>
          </ac:spMkLst>
        </pc:spChg>
      </pc:sldChg>
      <pc:sldChg chg="modSp new mod">
        <pc:chgData name="Kang Wallter" userId="d5c269cbe9dbe8bc" providerId="LiveId" clId="{E296DB5E-440B-499B-AB6C-0EDDF9166664}" dt="2020-11-02T14:52:23.757" v="2317" actId="20577"/>
        <pc:sldMkLst>
          <pc:docMk/>
          <pc:sldMk cId="3793383870" sldId="263"/>
        </pc:sldMkLst>
        <pc:spChg chg="mod">
          <ac:chgData name="Kang Wallter" userId="d5c269cbe9dbe8bc" providerId="LiveId" clId="{E296DB5E-440B-499B-AB6C-0EDDF9166664}" dt="2020-11-02T14:50:47.097" v="2084" actId="20577"/>
          <ac:spMkLst>
            <pc:docMk/>
            <pc:sldMk cId="3793383870" sldId="263"/>
            <ac:spMk id="2" creationId="{626EBE16-18C8-4C07-804F-DE40D095BC67}"/>
          </ac:spMkLst>
        </pc:spChg>
        <pc:spChg chg="mod">
          <ac:chgData name="Kang Wallter" userId="d5c269cbe9dbe8bc" providerId="LiveId" clId="{E296DB5E-440B-499B-AB6C-0EDDF9166664}" dt="2020-11-02T14:52:23.757" v="2317" actId="20577"/>
          <ac:spMkLst>
            <pc:docMk/>
            <pc:sldMk cId="3793383870" sldId="263"/>
            <ac:spMk id="3" creationId="{038F207A-EBB7-4526-9432-8E3D848305FA}"/>
          </ac:spMkLst>
        </pc:spChg>
      </pc:sldChg>
      <pc:sldChg chg="addSp modSp new mod">
        <pc:chgData name="Kang Wallter" userId="d5c269cbe9dbe8bc" providerId="LiveId" clId="{E296DB5E-440B-499B-AB6C-0EDDF9166664}" dt="2020-11-02T15:04:20.526" v="2514" actId="20577"/>
        <pc:sldMkLst>
          <pc:docMk/>
          <pc:sldMk cId="2601501635" sldId="264"/>
        </pc:sldMkLst>
        <pc:spChg chg="mod">
          <ac:chgData name="Kang Wallter" userId="d5c269cbe9dbe8bc" providerId="LiveId" clId="{E296DB5E-440B-499B-AB6C-0EDDF9166664}" dt="2020-11-02T15:00:30.688" v="2388" actId="20577"/>
          <ac:spMkLst>
            <pc:docMk/>
            <pc:sldMk cId="2601501635" sldId="264"/>
            <ac:spMk id="2" creationId="{5259E79D-1698-4A7A-90F3-151643CFC01E}"/>
          </ac:spMkLst>
        </pc:spChg>
        <pc:spChg chg="mod">
          <ac:chgData name="Kang Wallter" userId="d5c269cbe9dbe8bc" providerId="LiveId" clId="{E296DB5E-440B-499B-AB6C-0EDDF9166664}" dt="2020-11-02T15:04:20.526" v="2514" actId="20577"/>
          <ac:spMkLst>
            <pc:docMk/>
            <pc:sldMk cId="2601501635" sldId="264"/>
            <ac:spMk id="3" creationId="{9DF38818-6188-476B-A7DB-23EEFC458279}"/>
          </ac:spMkLst>
        </pc:spChg>
        <pc:spChg chg="add mod">
          <ac:chgData name="Kang Wallter" userId="d5c269cbe9dbe8bc" providerId="LiveId" clId="{E296DB5E-440B-499B-AB6C-0EDDF9166664}" dt="2020-11-02T15:01:08.632" v="2398" actId="13822"/>
          <ac:spMkLst>
            <pc:docMk/>
            <pc:sldMk cId="2601501635" sldId="264"/>
            <ac:spMk id="6" creationId="{33F322F6-DECF-42AF-B5D5-A7D63F7869BC}"/>
          </ac:spMkLst>
        </pc:spChg>
        <pc:picChg chg="add mod">
          <ac:chgData name="Kang Wallter" userId="d5c269cbe9dbe8bc" providerId="LiveId" clId="{E296DB5E-440B-499B-AB6C-0EDDF9166664}" dt="2020-11-02T14:56:01.586" v="2356" actId="14100"/>
          <ac:picMkLst>
            <pc:docMk/>
            <pc:sldMk cId="2601501635" sldId="264"/>
            <ac:picMk id="4" creationId="{34C2C957-4DEB-4067-8994-078BE1363F4D}"/>
          </ac:picMkLst>
        </pc:picChg>
      </pc:sldChg>
      <pc:sldChg chg="addSp delSp modSp new mod">
        <pc:chgData name="Kang Wallter" userId="d5c269cbe9dbe8bc" providerId="LiveId" clId="{E296DB5E-440B-499B-AB6C-0EDDF9166664}" dt="2020-11-02T15:39:16.720" v="2579" actId="1076"/>
        <pc:sldMkLst>
          <pc:docMk/>
          <pc:sldMk cId="2765671580" sldId="265"/>
        </pc:sldMkLst>
        <pc:spChg chg="mod">
          <ac:chgData name="Kang Wallter" userId="d5c269cbe9dbe8bc" providerId="LiveId" clId="{E296DB5E-440B-499B-AB6C-0EDDF9166664}" dt="2020-11-02T15:04:50.878" v="2569" actId="20577"/>
          <ac:spMkLst>
            <pc:docMk/>
            <pc:sldMk cId="2765671580" sldId="265"/>
            <ac:spMk id="2" creationId="{EBC7BB7D-CCF0-4FB0-997E-3CED118DF026}"/>
          </ac:spMkLst>
        </pc:spChg>
        <pc:spChg chg="del">
          <ac:chgData name="Kang Wallter" userId="d5c269cbe9dbe8bc" providerId="LiveId" clId="{E296DB5E-440B-499B-AB6C-0EDDF9166664}" dt="2020-11-02T15:05:06.670" v="2572" actId="478"/>
          <ac:spMkLst>
            <pc:docMk/>
            <pc:sldMk cId="2765671580" sldId="265"/>
            <ac:spMk id="3" creationId="{C86B868A-39CD-4181-B2E9-F23884E011C3}"/>
          </ac:spMkLst>
        </pc:spChg>
        <pc:spChg chg="add mod">
          <ac:chgData name="Kang Wallter" userId="d5c269cbe9dbe8bc" providerId="LiveId" clId="{E296DB5E-440B-499B-AB6C-0EDDF9166664}" dt="2020-11-02T15:05:25.806" v="2577" actId="13822"/>
          <ac:spMkLst>
            <pc:docMk/>
            <pc:sldMk cId="2765671580" sldId="265"/>
            <ac:spMk id="5" creationId="{6CDB3223-E418-4C0A-A324-0B2942135C93}"/>
          </ac:spMkLst>
        </pc:spChg>
        <pc:picChg chg="add mod">
          <ac:chgData name="Kang Wallter" userId="d5c269cbe9dbe8bc" providerId="LiveId" clId="{E296DB5E-440B-499B-AB6C-0EDDF9166664}" dt="2020-11-02T15:39:16.720" v="2579" actId="1076"/>
          <ac:picMkLst>
            <pc:docMk/>
            <pc:sldMk cId="2765671580" sldId="265"/>
            <ac:picMk id="6" creationId="{A421ADA2-345F-49F7-A632-8497395A1ED9}"/>
          </ac:picMkLst>
        </pc:picChg>
      </pc:sldChg>
      <pc:sldChg chg="addSp delSp modSp new mod">
        <pc:chgData name="Kang Wallter" userId="d5c269cbe9dbe8bc" providerId="LiveId" clId="{E296DB5E-440B-499B-AB6C-0EDDF9166664}" dt="2020-11-02T15:46:52.863" v="2650" actId="1076"/>
        <pc:sldMkLst>
          <pc:docMk/>
          <pc:sldMk cId="2098816494" sldId="266"/>
        </pc:sldMkLst>
        <pc:spChg chg="mod">
          <ac:chgData name="Kang Wallter" userId="d5c269cbe9dbe8bc" providerId="LiveId" clId="{E296DB5E-440B-499B-AB6C-0EDDF9166664}" dt="2020-11-02T15:41:15.162" v="2635"/>
          <ac:spMkLst>
            <pc:docMk/>
            <pc:sldMk cId="2098816494" sldId="266"/>
            <ac:spMk id="2" creationId="{F248B2D5-B906-43DB-9267-B7926CE512E5}"/>
          </ac:spMkLst>
        </pc:spChg>
        <pc:spChg chg="del">
          <ac:chgData name="Kang Wallter" userId="d5c269cbe9dbe8bc" providerId="LiveId" clId="{E296DB5E-440B-499B-AB6C-0EDDF9166664}" dt="2020-11-02T15:41:25.250" v="2636" actId="478"/>
          <ac:spMkLst>
            <pc:docMk/>
            <pc:sldMk cId="2098816494" sldId="266"/>
            <ac:spMk id="3" creationId="{1E52DC20-31F7-486C-87F7-F7B0594B7D40}"/>
          </ac:spMkLst>
        </pc:spChg>
        <pc:picChg chg="add mod">
          <ac:chgData name="Kang Wallter" userId="d5c269cbe9dbe8bc" providerId="LiveId" clId="{E296DB5E-440B-499B-AB6C-0EDDF9166664}" dt="2020-11-02T15:46:41.125" v="2646" actId="1076"/>
          <ac:picMkLst>
            <pc:docMk/>
            <pc:sldMk cId="2098816494" sldId="266"/>
            <ac:picMk id="4" creationId="{8EECFCCC-11AB-47F1-A5D7-D1E59BB3334D}"/>
          </ac:picMkLst>
        </pc:picChg>
        <pc:picChg chg="add mod">
          <ac:chgData name="Kang Wallter" userId="d5c269cbe9dbe8bc" providerId="LiveId" clId="{E296DB5E-440B-499B-AB6C-0EDDF9166664}" dt="2020-11-02T15:46:45.087" v="2647" actId="1076"/>
          <ac:picMkLst>
            <pc:docMk/>
            <pc:sldMk cId="2098816494" sldId="266"/>
            <ac:picMk id="5" creationId="{F3556D5A-1171-483B-8531-CBDC3A5638E1}"/>
          </ac:picMkLst>
        </pc:picChg>
        <pc:picChg chg="add mod">
          <ac:chgData name="Kang Wallter" userId="d5c269cbe9dbe8bc" providerId="LiveId" clId="{E296DB5E-440B-499B-AB6C-0EDDF9166664}" dt="2020-11-02T15:46:52.863" v="2650" actId="1076"/>
          <ac:picMkLst>
            <pc:docMk/>
            <pc:sldMk cId="2098816494" sldId="266"/>
            <ac:picMk id="6" creationId="{5AC6B9FA-9B90-40C3-9FFD-D824DAC63086}"/>
          </ac:picMkLst>
        </pc:picChg>
      </pc:sldChg>
      <pc:sldChg chg="modSp new mod">
        <pc:chgData name="Kang Wallter" userId="d5c269cbe9dbe8bc" providerId="LiveId" clId="{E296DB5E-440B-499B-AB6C-0EDDF9166664}" dt="2020-11-02T16:23:49.242" v="3519" actId="20577"/>
        <pc:sldMkLst>
          <pc:docMk/>
          <pc:sldMk cId="1047797897" sldId="267"/>
        </pc:sldMkLst>
        <pc:spChg chg="mod">
          <ac:chgData name="Kang Wallter" userId="d5c269cbe9dbe8bc" providerId="LiveId" clId="{E296DB5E-440B-499B-AB6C-0EDDF9166664}" dt="2020-11-02T16:22:11.412" v="3165" actId="20577"/>
          <ac:spMkLst>
            <pc:docMk/>
            <pc:sldMk cId="1047797897" sldId="267"/>
            <ac:spMk id="2" creationId="{CC9E6773-4EB7-4211-9022-6790AB2FAD46}"/>
          </ac:spMkLst>
        </pc:spChg>
        <pc:spChg chg="mod">
          <ac:chgData name="Kang Wallter" userId="d5c269cbe9dbe8bc" providerId="LiveId" clId="{E296DB5E-440B-499B-AB6C-0EDDF9166664}" dt="2020-11-02T16:23:49.242" v="3519" actId="20577"/>
          <ac:spMkLst>
            <pc:docMk/>
            <pc:sldMk cId="1047797897" sldId="267"/>
            <ac:spMk id="3" creationId="{7C00C05B-59B5-446C-80E2-E31320BFDF97}"/>
          </ac:spMkLst>
        </pc:spChg>
      </pc:sldChg>
      <pc:sldChg chg="modSp new mod">
        <pc:chgData name="Kang Wallter" userId="d5c269cbe9dbe8bc" providerId="LiveId" clId="{E296DB5E-440B-499B-AB6C-0EDDF9166664}" dt="2020-11-02T16:21:59.171" v="3147" actId="20577"/>
        <pc:sldMkLst>
          <pc:docMk/>
          <pc:sldMk cId="4151769368" sldId="268"/>
        </pc:sldMkLst>
        <pc:spChg chg="mod">
          <ac:chgData name="Kang Wallter" userId="d5c269cbe9dbe8bc" providerId="LiveId" clId="{E296DB5E-440B-499B-AB6C-0EDDF9166664}" dt="2020-11-02T16:20:21.086" v="2737"/>
          <ac:spMkLst>
            <pc:docMk/>
            <pc:sldMk cId="4151769368" sldId="268"/>
            <ac:spMk id="2" creationId="{280AD867-98C7-491A-9061-F75573953527}"/>
          </ac:spMkLst>
        </pc:spChg>
        <pc:spChg chg="mod">
          <ac:chgData name="Kang Wallter" userId="d5c269cbe9dbe8bc" providerId="LiveId" clId="{E296DB5E-440B-499B-AB6C-0EDDF9166664}" dt="2020-11-02T16:21:59.171" v="3147" actId="20577"/>
          <ac:spMkLst>
            <pc:docMk/>
            <pc:sldMk cId="4151769368" sldId="268"/>
            <ac:spMk id="3" creationId="{CFF53208-72A2-4ACF-8C8F-A8BE237B27BD}"/>
          </ac:spMkLst>
        </pc:spChg>
      </pc:sldChg>
      <pc:sldMasterChg chg="modSp mod setBg modSldLayout">
        <pc:chgData name="Kang Wallter" userId="d5c269cbe9dbe8bc" providerId="LiveId" clId="{E296DB5E-440B-499B-AB6C-0EDDF9166664}" dt="2020-11-02T14:50:38.384" v="2054" actId="14100"/>
        <pc:sldMasterMkLst>
          <pc:docMk/>
          <pc:sldMasterMk cId="2588972314" sldId="2147483744"/>
        </pc:sldMasterMkLst>
        <pc:spChg chg="mod">
          <ac:chgData name="Kang Wallter" userId="d5c269cbe9dbe8bc" providerId="LiveId" clId="{E296DB5E-440B-499B-AB6C-0EDDF9166664}" dt="2020-11-02T12:11:57.471" v="1104" actId="1076"/>
          <ac:spMkLst>
            <pc:docMk/>
            <pc:sldMasterMk cId="2588972314" sldId="2147483744"/>
            <ac:spMk id="2" creationId="{00000000-0000-0000-0000-000000000000}"/>
          </ac:spMkLst>
        </pc:spChg>
        <pc:spChg chg="mod">
          <ac:chgData name="Kang Wallter" userId="d5c269cbe9dbe8bc" providerId="LiveId" clId="{E296DB5E-440B-499B-AB6C-0EDDF9166664}" dt="2020-11-02T12:12:03.476" v="1106"/>
          <ac:spMkLst>
            <pc:docMk/>
            <pc:sldMasterMk cId="2588972314" sldId="2147483744"/>
            <ac:spMk id="3" creationId="{00000000-0000-0000-0000-000000000000}"/>
          </ac:spMkLst>
        </pc:spChg>
        <pc:sldLayoutChg chg="delSp mod">
          <pc:chgData name="Kang Wallter" userId="d5c269cbe9dbe8bc" providerId="LiveId" clId="{E296DB5E-440B-499B-AB6C-0EDDF9166664}" dt="2020-11-02T11:19:42.425" v="122" actId="478"/>
          <pc:sldLayoutMkLst>
            <pc:docMk/>
            <pc:sldMasterMk cId="2588972314" sldId="2147483744"/>
            <pc:sldLayoutMk cId="2068544452" sldId="2147483745"/>
          </pc:sldLayoutMkLst>
          <pc:picChg chg="del">
            <ac:chgData name="Kang Wallter" userId="d5c269cbe9dbe8bc" providerId="LiveId" clId="{E296DB5E-440B-499B-AB6C-0EDDF9166664}" dt="2020-11-02T11:19:42.425" v="122" actId="478"/>
            <ac:picMkLst>
              <pc:docMk/>
              <pc:sldMasterMk cId="2588972314" sldId="2147483744"/>
              <pc:sldLayoutMk cId="2068544452" sldId="2147483745"/>
              <ac:picMk id="7" creationId="{45B445FA-CD1B-42E1-8E25-5EF0D5069678}"/>
            </ac:picMkLst>
          </pc:picChg>
        </pc:sldLayoutChg>
        <pc:sldLayoutChg chg="delSp modSp mod setBg">
          <pc:chgData name="Kang Wallter" userId="d5c269cbe9dbe8bc" providerId="LiveId" clId="{E296DB5E-440B-499B-AB6C-0EDDF9166664}" dt="2020-11-02T14:50:38.384" v="2054" actId="14100"/>
          <pc:sldLayoutMkLst>
            <pc:docMk/>
            <pc:sldMasterMk cId="2588972314" sldId="2147483744"/>
            <pc:sldLayoutMk cId="2293365229" sldId="2147483746"/>
          </pc:sldLayoutMkLst>
          <pc:spChg chg="mod">
            <ac:chgData name="Kang Wallter" userId="d5c269cbe9dbe8bc" providerId="LiveId" clId="{E296DB5E-440B-499B-AB6C-0EDDF9166664}" dt="2020-11-02T14:50:38.384" v="2054" actId="14100"/>
            <ac:spMkLst>
              <pc:docMk/>
              <pc:sldMasterMk cId="2588972314" sldId="2147483744"/>
              <pc:sldLayoutMk cId="2293365229" sldId="2147483746"/>
              <ac:spMk id="2" creationId="{00000000-0000-0000-0000-000000000000}"/>
            </ac:spMkLst>
          </pc:spChg>
          <pc:spChg chg="mod">
            <ac:chgData name="Kang Wallter" userId="d5c269cbe9dbe8bc" providerId="LiveId" clId="{E296DB5E-440B-499B-AB6C-0EDDF9166664}" dt="2020-11-02T12:11:15.199" v="1102" actId="255"/>
            <ac:spMkLst>
              <pc:docMk/>
              <pc:sldMasterMk cId="2588972314" sldId="2147483744"/>
              <pc:sldLayoutMk cId="2293365229" sldId="2147483746"/>
              <ac:spMk id="3" creationId="{00000000-0000-0000-0000-000000000000}"/>
            </ac:spMkLst>
          </pc:spChg>
          <pc:spChg chg="mod">
            <ac:chgData name="Kang Wallter" userId="d5c269cbe9dbe8bc" providerId="LiveId" clId="{E296DB5E-440B-499B-AB6C-0EDDF9166664}" dt="2020-11-02T12:11:50.028" v="1103"/>
            <ac:spMkLst>
              <pc:docMk/>
              <pc:sldMasterMk cId="2588972314" sldId="2147483744"/>
              <pc:sldLayoutMk cId="2293365229" sldId="2147483746"/>
              <ac:spMk id="4" creationId="{00000000-0000-0000-0000-000000000000}"/>
            </ac:spMkLst>
          </pc:spChg>
          <pc:picChg chg="del">
            <ac:chgData name="Kang Wallter" userId="d5c269cbe9dbe8bc" providerId="LiveId" clId="{E296DB5E-440B-499B-AB6C-0EDDF9166664}" dt="2020-11-02T11:19:46.158" v="123" actId="478"/>
            <ac:picMkLst>
              <pc:docMk/>
              <pc:sldMasterMk cId="2588972314" sldId="2147483744"/>
              <pc:sldLayoutMk cId="2293365229" sldId="2147483746"/>
              <ac:picMk id="8" creationId="{F50183A7-2171-4DC4-957A-D624FA5AE916}"/>
            </ac:picMkLst>
          </pc:picChg>
        </pc:sldLayoutChg>
      </pc:sldMasterChg>
    </pc:docChg>
  </pc:docChgLst>
  <pc:docChgLst>
    <pc:chgData name="Kang Wallter" userId="d5c269cbe9dbe8bc" providerId="LiveId" clId="{9DE66FB0-05CA-46FA-B7DE-D245BAA86FEE}"/>
    <pc:docChg chg="custSel addSld modSld">
      <pc:chgData name="Kang Wallter" userId="d5c269cbe9dbe8bc" providerId="LiveId" clId="{9DE66FB0-05CA-46FA-B7DE-D245BAA86FEE}" dt="2020-12-15T02:57:57.450" v="319" actId="20577"/>
      <pc:docMkLst>
        <pc:docMk/>
      </pc:docMkLst>
      <pc:sldChg chg="modSp mod">
        <pc:chgData name="Kang Wallter" userId="d5c269cbe9dbe8bc" providerId="LiveId" clId="{9DE66FB0-05CA-46FA-B7DE-D245BAA86FEE}" dt="2020-12-15T02:57:57.450" v="319" actId="20577"/>
        <pc:sldMkLst>
          <pc:docMk/>
          <pc:sldMk cId="464038844" sldId="256"/>
        </pc:sldMkLst>
        <pc:spChg chg="mod">
          <ac:chgData name="Kang Wallter" userId="d5c269cbe9dbe8bc" providerId="LiveId" clId="{9DE66FB0-05CA-46FA-B7DE-D245BAA86FEE}" dt="2020-12-15T02:57:57.450" v="319" actId="20577"/>
          <ac:spMkLst>
            <pc:docMk/>
            <pc:sldMk cId="464038844" sldId="256"/>
            <ac:spMk id="4" creationId="{52940B63-0BC8-43CF-945B-C40DBF85526F}"/>
          </ac:spMkLst>
        </pc:spChg>
      </pc:sldChg>
      <pc:sldChg chg="addSp delSp modSp mod">
        <pc:chgData name="Kang Wallter" userId="d5c269cbe9dbe8bc" providerId="LiveId" clId="{9DE66FB0-05CA-46FA-B7DE-D245BAA86FEE}" dt="2020-12-11T04:09:43.722" v="296" actId="20577"/>
        <pc:sldMkLst>
          <pc:docMk/>
          <pc:sldMk cId="2892482948" sldId="259"/>
        </pc:sldMkLst>
        <pc:spChg chg="mod">
          <ac:chgData name="Kang Wallter" userId="d5c269cbe9dbe8bc" providerId="LiveId" clId="{9DE66FB0-05CA-46FA-B7DE-D245BAA86FEE}" dt="2020-12-11T04:09:43.722" v="296" actId="20577"/>
          <ac:spMkLst>
            <pc:docMk/>
            <pc:sldMk cId="2892482948" sldId="259"/>
            <ac:spMk id="3" creationId="{AA923929-DB29-4318-8BF9-38C9FE770293}"/>
          </ac:spMkLst>
        </pc:spChg>
        <pc:inkChg chg="add">
          <ac:chgData name="Kang Wallter" userId="d5c269cbe9dbe8bc" providerId="LiveId" clId="{9DE66FB0-05CA-46FA-B7DE-D245BAA86FEE}" dt="2020-11-26T02:35:43.844" v="0" actId="9405"/>
          <ac:inkMkLst>
            <pc:docMk/>
            <pc:sldMk cId="2892482948" sldId="259"/>
            <ac:inkMk id="5" creationId="{D99A01C4-1B4D-44C6-AA4C-0C83B7015D53}"/>
          </ac:inkMkLst>
        </pc:inkChg>
        <pc:inkChg chg="add">
          <ac:chgData name="Kang Wallter" userId="d5c269cbe9dbe8bc" providerId="LiveId" clId="{9DE66FB0-05CA-46FA-B7DE-D245BAA86FEE}" dt="2020-11-26T02:35:44.808" v="1" actId="9405"/>
          <ac:inkMkLst>
            <pc:docMk/>
            <pc:sldMk cId="2892482948" sldId="259"/>
            <ac:inkMk id="6" creationId="{9DFAF087-252C-4229-8209-14205AFAFA36}"/>
          </ac:inkMkLst>
        </pc:inkChg>
        <pc:inkChg chg="add del">
          <ac:chgData name="Kang Wallter" userId="d5c269cbe9dbe8bc" providerId="LiveId" clId="{9DE66FB0-05CA-46FA-B7DE-D245BAA86FEE}" dt="2020-12-11T03:49:43.016" v="18" actId="478"/>
          <ac:inkMkLst>
            <pc:docMk/>
            <pc:sldMk cId="2892482948" sldId="259"/>
            <ac:inkMk id="7" creationId="{3FABE290-FBC1-4AD4-81D1-BC2C7A3651E0}"/>
          </ac:inkMkLst>
        </pc:inkChg>
        <pc:inkChg chg="add del">
          <ac:chgData name="Kang Wallter" userId="d5c269cbe9dbe8bc" providerId="LiveId" clId="{9DE66FB0-05CA-46FA-B7DE-D245BAA86FEE}" dt="2020-12-11T03:49:44.893" v="20" actId="478"/>
          <ac:inkMkLst>
            <pc:docMk/>
            <pc:sldMk cId="2892482948" sldId="259"/>
            <ac:inkMk id="8" creationId="{3B5B031E-6414-462E-9CFE-34E4AAFD38FB}"/>
          </ac:inkMkLst>
        </pc:inkChg>
        <pc:inkChg chg="add del">
          <ac:chgData name="Kang Wallter" userId="d5c269cbe9dbe8bc" providerId="LiveId" clId="{9DE66FB0-05CA-46FA-B7DE-D245BAA86FEE}" dt="2020-12-11T03:49:44.077" v="19" actId="478"/>
          <ac:inkMkLst>
            <pc:docMk/>
            <pc:sldMk cId="2892482948" sldId="259"/>
            <ac:inkMk id="9" creationId="{35534FA2-3F88-41B0-A8B5-3141AC4EF5BA}"/>
          </ac:inkMkLst>
        </pc:inkChg>
      </pc:sldChg>
      <pc:sldChg chg="addSp modSp new mod">
        <pc:chgData name="Kang Wallter" userId="d5c269cbe9dbe8bc" providerId="LiveId" clId="{9DE66FB0-05CA-46FA-B7DE-D245BAA86FEE}" dt="2020-12-11T03:52:26.030" v="234" actId="20577"/>
        <pc:sldMkLst>
          <pc:docMk/>
          <pc:sldMk cId="1580684960" sldId="269"/>
        </pc:sldMkLst>
        <pc:spChg chg="mod">
          <ac:chgData name="Kang Wallter" userId="d5c269cbe9dbe8bc" providerId="LiveId" clId="{9DE66FB0-05CA-46FA-B7DE-D245BAA86FEE}" dt="2020-12-11T03:50:46.122" v="68" actId="20577"/>
          <ac:spMkLst>
            <pc:docMk/>
            <pc:sldMk cId="1580684960" sldId="269"/>
            <ac:spMk id="2" creationId="{1CFFEAB5-0BCE-4699-8488-68B874D0E73E}"/>
          </ac:spMkLst>
        </pc:spChg>
        <pc:spChg chg="mod">
          <ac:chgData name="Kang Wallter" userId="d5c269cbe9dbe8bc" providerId="LiveId" clId="{9DE66FB0-05CA-46FA-B7DE-D245BAA86FEE}" dt="2020-12-11T03:52:26.030" v="234" actId="20577"/>
          <ac:spMkLst>
            <pc:docMk/>
            <pc:sldMk cId="1580684960" sldId="269"/>
            <ac:spMk id="3" creationId="{EB8288C8-9B15-41FF-B9D3-22A97A01F4D2}"/>
          </ac:spMkLst>
        </pc:spChg>
        <pc:picChg chg="add mod">
          <ac:chgData name="Kang Wallter" userId="d5c269cbe9dbe8bc" providerId="LiveId" clId="{9DE66FB0-05CA-46FA-B7DE-D245BAA86FEE}" dt="2020-12-11T03:51:19.558" v="74" actId="1076"/>
          <ac:picMkLst>
            <pc:docMk/>
            <pc:sldMk cId="1580684960" sldId="269"/>
            <ac:picMk id="5" creationId="{BD2A53E0-3105-482B-B7DD-92FE87634E48}"/>
          </ac:picMkLst>
        </pc:picChg>
      </pc:sldChg>
      <pc:sldChg chg="addSp delSp modSp new mod">
        <pc:chgData name="Kang Wallter" userId="d5c269cbe9dbe8bc" providerId="LiveId" clId="{9DE66FB0-05CA-46FA-B7DE-D245BAA86FEE}" dt="2020-12-11T04:14:37.938" v="303" actId="1076"/>
        <pc:sldMkLst>
          <pc:docMk/>
          <pc:sldMk cId="1911140269" sldId="270"/>
        </pc:sldMkLst>
        <pc:spChg chg="del">
          <ac:chgData name="Kang Wallter" userId="d5c269cbe9dbe8bc" providerId="LiveId" clId="{9DE66FB0-05CA-46FA-B7DE-D245BAA86FEE}" dt="2020-12-11T04:13:57.913" v="298" actId="478"/>
          <ac:spMkLst>
            <pc:docMk/>
            <pc:sldMk cId="1911140269" sldId="270"/>
            <ac:spMk id="2" creationId="{FA23EE54-5804-4EFC-B324-5D260E5638F5}"/>
          </ac:spMkLst>
        </pc:spChg>
        <pc:spChg chg="del">
          <ac:chgData name="Kang Wallter" userId="d5c269cbe9dbe8bc" providerId="LiveId" clId="{9DE66FB0-05CA-46FA-B7DE-D245BAA86FEE}" dt="2020-12-11T04:13:57.913" v="298" actId="478"/>
          <ac:spMkLst>
            <pc:docMk/>
            <pc:sldMk cId="1911140269" sldId="270"/>
            <ac:spMk id="3" creationId="{B5F94463-5D4A-4529-96B0-6C039264EC28}"/>
          </ac:spMkLst>
        </pc:spChg>
        <pc:spChg chg="add mod">
          <ac:chgData name="Kang Wallter" userId="d5c269cbe9dbe8bc" providerId="LiveId" clId="{9DE66FB0-05CA-46FA-B7DE-D245BAA86FEE}" dt="2020-12-11T04:14:37.938" v="303" actId="1076"/>
          <ac:spMkLst>
            <pc:docMk/>
            <pc:sldMk cId="1911140269" sldId="270"/>
            <ac:spMk id="6" creationId="{364FC6C0-187D-4797-8904-7CA4BD1974C1}"/>
          </ac:spMkLst>
        </pc:spChg>
        <pc:picChg chg="add mod">
          <ac:chgData name="Kang Wallter" userId="d5c269cbe9dbe8bc" providerId="LiveId" clId="{9DE66FB0-05CA-46FA-B7DE-D245BAA86FEE}" dt="2020-12-11T04:14:01.631" v="300" actId="1076"/>
          <ac:picMkLst>
            <pc:docMk/>
            <pc:sldMk cId="1911140269" sldId="270"/>
            <ac:picMk id="1026" creationId="{708D4302-871D-4095-9223-F35D4D527B29}"/>
          </ac:picMkLst>
        </pc:picChg>
      </pc:sldChg>
      <pc:sldChg chg="addSp modSp new mod">
        <pc:chgData name="Kang Wallter" userId="d5c269cbe9dbe8bc" providerId="LiveId" clId="{9DE66FB0-05CA-46FA-B7DE-D245BAA86FEE}" dt="2020-12-11T04:18:05.859" v="318" actId="1076"/>
        <pc:sldMkLst>
          <pc:docMk/>
          <pc:sldMk cId="52102638" sldId="271"/>
        </pc:sldMkLst>
        <pc:spChg chg="mod">
          <ac:chgData name="Kang Wallter" userId="d5c269cbe9dbe8bc" providerId="LiveId" clId="{9DE66FB0-05CA-46FA-B7DE-D245BAA86FEE}" dt="2020-12-11T04:17:41.256" v="316" actId="20577"/>
          <ac:spMkLst>
            <pc:docMk/>
            <pc:sldMk cId="52102638" sldId="271"/>
            <ac:spMk id="2" creationId="{3789477C-F025-4183-963D-1F67F6935452}"/>
          </ac:spMkLst>
        </pc:spChg>
        <pc:spChg chg="mod">
          <ac:chgData name="Kang Wallter" userId="d5c269cbe9dbe8bc" providerId="LiveId" clId="{9DE66FB0-05CA-46FA-B7DE-D245BAA86FEE}" dt="2020-12-11T04:17:34.019" v="305"/>
          <ac:spMkLst>
            <pc:docMk/>
            <pc:sldMk cId="52102638" sldId="271"/>
            <ac:spMk id="3" creationId="{D28A1E0E-C0F1-4618-937A-53034957167B}"/>
          </ac:spMkLst>
        </pc:spChg>
        <pc:spChg chg="add mod">
          <ac:chgData name="Kang Wallter" userId="d5c269cbe9dbe8bc" providerId="LiveId" clId="{9DE66FB0-05CA-46FA-B7DE-D245BAA86FEE}" dt="2020-12-11T04:18:05.859" v="318" actId="1076"/>
          <ac:spMkLst>
            <pc:docMk/>
            <pc:sldMk cId="52102638" sldId="271"/>
            <ac:spMk id="5" creationId="{9303D053-46C7-4B72-8AC5-381698BC1AA2}"/>
          </ac:spMkLst>
        </pc:spChg>
      </pc:sldChg>
    </pc:docChg>
  </pc:docChgLst>
  <pc:docChgLst>
    <pc:chgData name="Kang Wallter" userId="d5c269cbe9dbe8bc" providerId="LiveId" clId="{71FA3457-4599-4C18-9256-6E79F5971AF2}"/>
    <pc:docChg chg="undo custSel addSld modSld">
      <pc:chgData name="Kang Wallter" userId="d5c269cbe9dbe8bc" providerId="LiveId" clId="{71FA3457-4599-4C18-9256-6E79F5971AF2}" dt="2020-10-31T07:33:58.372" v="1186" actId="20577"/>
      <pc:docMkLst>
        <pc:docMk/>
      </pc:docMkLst>
      <pc:sldChg chg="addSp modSp mod">
        <pc:chgData name="Kang Wallter" userId="d5c269cbe9dbe8bc" providerId="LiveId" clId="{71FA3457-4599-4C18-9256-6E79F5971AF2}" dt="2020-10-31T07:16:08.260" v="177"/>
        <pc:sldMkLst>
          <pc:docMk/>
          <pc:sldMk cId="464038844" sldId="256"/>
        </pc:sldMkLst>
        <pc:spChg chg="add mod">
          <ac:chgData name="Kang Wallter" userId="d5c269cbe9dbe8bc" providerId="LiveId" clId="{71FA3457-4599-4C18-9256-6E79F5971AF2}" dt="2020-10-31T07:16:08.260" v="177"/>
          <ac:spMkLst>
            <pc:docMk/>
            <pc:sldMk cId="464038844" sldId="256"/>
            <ac:spMk id="4" creationId="{52940B63-0BC8-43CF-945B-C40DBF85526F}"/>
          </ac:spMkLst>
        </pc:spChg>
      </pc:sldChg>
      <pc:sldChg chg="modSp mod">
        <pc:chgData name="Kang Wallter" userId="d5c269cbe9dbe8bc" providerId="LiveId" clId="{71FA3457-4599-4C18-9256-6E79F5971AF2}" dt="2020-10-31T07:25:40.470" v="439" actId="20577"/>
        <pc:sldMkLst>
          <pc:docMk/>
          <pc:sldMk cId="4016885274" sldId="257"/>
        </pc:sldMkLst>
        <pc:spChg chg="mod">
          <ac:chgData name="Kang Wallter" userId="d5c269cbe9dbe8bc" providerId="LiveId" clId="{71FA3457-4599-4C18-9256-6E79F5971AF2}" dt="2020-10-31T07:17:10.728" v="251" actId="2711"/>
          <ac:spMkLst>
            <pc:docMk/>
            <pc:sldMk cId="4016885274" sldId="257"/>
            <ac:spMk id="2" creationId="{72B1BD61-8F94-4CB0-916B-EE97D5CB98B2}"/>
          </ac:spMkLst>
        </pc:spChg>
        <pc:spChg chg="mod">
          <ac:chgData name="Kang Wallter" userId="d5c269cbe9dbe8bc" providerId="LiveId" clId="{71FA3457-4599-4C18-9256-6E79F5971AF2}" dt="2020-10-31T07:25:40.470" v="439" actId="20577"/>
          <ac:spMkLst>
            <pc:docMk/>
            <pc:sldMk cId="4016885274" sldId="257"/>
            <ac:spMk id="3" creationId="{D88EAE53-6D38-4A24-B5B1-39D48DD03949}"/>
          </ac:spMkLst>
        </pc:spChg>
      </pc:sldChg>
      <pc:sldChg chg="modSp new mod">
        <pc:chgData name="Kang Wallter" userId="d5c269cbe9dbe8bc" providerId="LiveId" clId="{71FA3457-4599-4C18-9256-6E79F5971AF2}" dt="2020-10-31T07:29:01.469" v="846" actId="20577"/>
        <pc:sldMkLst>
          <pc:docMk/>
          <pc:sldMk cId="2038519886" sldId="258"/>
        </pc:sldMkLst>
        <pc:spChg chg="mod">
          <ac:chgData name="Kang Wallter" userId="d5c269cbe9dbe8bc" providerId="LiveId" clId="{71FA3457-4599-4C18-9256-6E79F5971AF2}" dt="2020-10-31T07:26:35.301" v="550" actId="20577"/>
          <ac:spMkLst>
            <pc:docMk/>
            <pc:sldMk cId="2038519886" sldId="258"/>
            <ac:spMk id="2" creationId="{37CDA62E-6649-44BC-BA5C-C7BC66E6B850}"/>
          </ac:spMkLst>
        </pc:spChg>
        <pc:spChg chg="mod">
          <ac:chgData name="Kang Wallter" userId="d5c269cbe9dbe8bc" providerId="LiveId" clId="{71FA3457-4599-4C18-9256-6E79F5971AF2}" dt="2020-10-31T07:29:01.469" v="846" actId="20577"/>
          <ac:spMkLst>
            <pc:docMk/>
            <pc:sldMk cId="2038519886" sldId="258"/>
            <ac:spMk id="3" creationId="{EEC045BA-F71B-4A07-AED1-BA86FAA00C13}"/>
          </ac:spMkLst>
        </pc:spChg>
      </pc:sldChg>
      <pc:sldChg chg="modSp new mod">
        <pc:chgData name="Kang Wallter" userId="d5c269cbe9dbe8bc" providerId="LiveId" clId="{71FA3457-4599-4C18-9256-6E79F5971AF2}" dt="2020-10-31T07:31:28.531" v="1072" actId="20577"/>
        <pc:sldMkLst>
          <pc:docMk/>
          <pc:sldMk cId="762524672" sldId="259"/>
        </pc:sldMkLst>
        <pc:spChg chg="mod">
          <ac:chgData name="Kang Wallter" userId="d5c269cbe9dbe8bc" providerId="LiveId" clId="{71FA3457-4599-4C18-9256-6E79F5971AF2}" dt="2020-10-31T07:29:36.160" v="865" actId="20577"/>
          <ac:spMkLst>
            <pc:docMk/>
            <pc:sldMk cId="762524672" sldId="259"/>
            <ac:spMk id="2" creationId="{81E88453-CEC3-4ABD-8DA8-F8E586891B4C}"/>
          </ac:spMkLst>
        </pc:spChg>
        <pc:spChg chg="mod">
          <ac:chgData name="Kang Wallter" userId="d5c269cbe9dbe8bc" providerId="LiveId" clId="{71FA3457-4599-4C18-9256-6E79F5971AF2}" dt="2020-10-31T07:31:28.531" v="1072" actId="20577"/>
          <ac:spMkLst>
            <pc:docMk/>
            <pc:sldMk cId="762524672" sldId="259"/>
            <ac:spMk id="3" creationId="{7568ED7D-A9EA-4B62-AACB-62062D98C42D}"/>
          </ac:spMkLst>
        </pc:spChg>
      </pc:sldChg>
      <pc:sldChg chg="addSp delSp modSp new mod">
        <pc:chgData name="Kang Wallter" userId="d5c269cbe9dbe8bc" providerId="LiveId" clId="{71FA3457-4599-4C18-9256-6E79F5971AF2}" dt="2020-10-31T07:32:19.434" v="1099" actId="1076"/>
        <pc:sldMkLst>
          <pc:docMk/>
          <pc:sldMk cId="1975333482" sldId="260"/>
        </pc:sldMkLst>
        <pc:spChg chg="mod">
          <ac:chgData name="Kang Wallter" userId="d5c269cbe9dbe8bc" providerId="LiveId" clId="{71FA3457-4599-4C18-9256-6E79F5971AF2}" dt="2020-10-31T07:31:45.723" v="1092" actId="20577"/>
          <ac:spMkLst>
            <pc:docMk/>
            <pc:sldMk cId="1975333482" sldId="260"/>
            <ac:spMk id="2" creationId="{42FA0694-05B8-4F2F-A55D-0EFE4CA96E35}"/>
          </ac:spMkLst>
        </pc:spChg>
        <pc:spChg chg="del">
          <ac:chgData name="Kang Wallter" userId="d5c269cbe9dbe8bc" providerId="LiveId" clId="{71FA3457-4599-4C18-9256-6E79F5971AF2}" dt="2020-10-31T07:31:58.939" v="1093" actId="478"/>
          <ac:spMkLst>
            <pc:docMk/>
            <pc:sldMk cId="1975333482" sldId="260"/>
            <ac:spMk id="3" creationId="{ADDE2FF3-9B47-45DF-90EF-F25A6D1DB74C}"/>
          </ac:spMkLst>
        </pc:spChg>
        <pc:spChg chg="add mod">
          <ac:chgData name="Kang Wallter" userId="d5c269cbe9dbe8bc" providerId="LiveId" clId="{71FA3457-4599-4C18-9256-6E79F5971AF2}" dt="2020-10-31T07:32:19.434" v="1099" actId="1076"/>
          <ac:spMkLst>
            <pc:docMk/>
            <pc:sldMk cId="1975333482" sldId="260"/>
            <ac:spMk id="6" creationId="{152E6F00-3EA8-4393-A6E9-133E16E613A7}"/>
          </ac:spMkLst>
        </pc:spChg>
        <pc:picChg chg="add mod">
          <ac:chgData name="Kang Wallter" userId="d5c269cbe9dbe8bc" providerId="LiveId" clId="{71FA3457-4599-4C18-9256-6E79F5971AF2}" dt="2020-10-31T07:32:06.340" v="1096" actId="1076"/>
          <ac:picMkLst>
            <pc:docMk/>
            <pc:sldMk cId="1975333482" sldId="260"/>
            <ac:picMk id="5" creationId="{379CD484-925F-4244-9982-363BFF658FF1}"/>
          </ac:picMkLst>
        </pc:picChg>
      </pc:sldChg>
      <pc:sldChg chg="modSp new mod">
        <pc:chgData name="Kang Wallter" userId="d5c269cbe9dbe8bc" providerId="LiveId" clId="{71FA3457-4599-4C18-9256-6E79F5971AF2}" dt="2020-10-31T07:33:58.372" v="1186" actId="20577"/>
        <pc:sldMkLst>
          <pc:docMk/>
          <pc:sldMk cId="4135016525" sldId="261"/>
        </pc:sldMkLst>
        <pc:spChg chg="mod">
          <ac:chgData name="Kang Wallter" userId="d5c269cbe9dbe8bc" providerId="LiveId" clId="{71FA3457-4599-4C18-9256-6E79F5971AF2}" dt="2020-10-31T07:32:42.489" v="1106" actId="20577"/>
          <ac:spMkLst>
            <pc:docMk/>
            <pc:sldMk cId="4135016525" sldId="261"/>
            <ac:spMk id="2" creationId="{4E98FF31-BB92-4453-9ECD-58E6FA87E747}"/>
          </ac:spMkLst>
        </pc:spChg>
        <pc:spChg chg="mod">
          <ac:chgData name="Kang Wallter" userId="d5c269cbe9dbe8bc" providerId="LiveId" clId="{71FA3457-4599-4C18-9256-6E79F5971AF2}" dt="2020-10-31T07:33:58.372" v="1186" actId="20577"/>
          <ac:spMkLst>
            <pc:docMk/>
            <pc:sldMk cId="4135016525" sldId="261"/>
            <ac:spMk id="3" creationId="{AC8E482D-F090-4A53-9CBD-46594B8E0D6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2:35:4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3729,'0'0'0,"118"1"-1008,-68-1 952,19 0-1385,-14 0 489,-5 0 760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6T02:35:44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5113,'0'0'1568,"-27"13"-4464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3037F-885C-4C09-BE71-3E2725A8356B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7BF74-8F7E-416A-BB4B-B5FA5572D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1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4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2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04" y="136524"/>
            <a:ext cx="7955797" cy="902567"/>
          </a:xfrm>
        </p:spPr>
        <p:txBody>
          <a:bodyPr/>
          <a:lstStyle>
            <a:lvl1pPr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9092"/>
            <a:ext cx="7886700" cy="5137872"/>
          </a:xfrm>
        </p:spPr>
        <p:txBody>
          <a:bodyPr/>
          <a:lstStyle>
            <a:lvl1pPr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/>
              <a:t>구멍가게 코딩단</a:t>
            </a:r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6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1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14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6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5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3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7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4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839" y="13652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839" y="163443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64D5-00A1-438F-A0BD-D1AFB84B2B32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B7A7-B66F-4A4C-8C92-0DBE6873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97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fe.naver.com/gugucoding)&#51012;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99610-F169-4289-9B3A-BFA73EC2D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코드로 배우는 </a:t>
            </a:r>
            <a:b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스프링 부트 웹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B5A044-8929-43D1-916F-AA322DD23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Part 1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40B63-0BC8-43CF-945B-C40DBF85526F}"/>
              </a:ext>
            </a:extLst>
          </p:cNvPr>
          <p:cNvSpPr txBox="1"/>
          <p:nvPr/>
        </p:nvSpPr>
        <p:spPr>
          <a:xfrm>
            <a:off x="4909658" y="5581748"/>
            <a:ext cx="435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구멍가게코딩단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(cafe.naver.com/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gugucoding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03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EBE16-18C8-4C07-804F-DE40D095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만일 문제가 있다면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F207A-EBB7-4526-9432-8E3D8483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가장 흔한 에러는 포트 번호 충돌 </a:t>
            </a:r>
            <a:r>
              <a:rPr lang="en-US" altLang="ko-KR"/>
              <a:t>(</a:t>
            </a:r>
            <a:r>
              <a:rPr lang="ko-KR" altLang="en-US"/>
              <a:t>기본으로 </a:t>
            </a:r>
            <a:r>
              <a:rPr lang="en-US" altLang="ko-KR"/>
              <a:t>8080)</a:t>
            </a:r>
          </a:p>
          <a:p>
            <a:r>
              <a:rPr lang="en-US" altLang="ko-KR"/>
              <a:t>application.properties</a:t>
            </a:r>
            <a:r>
              <a:rPr lang="ko-KR" altLang="en-US"/>
              <a:t>에서 설정 가능 </a:t>
            </a:r>
            <a:endParaRPr lang="en-US" altLang="ko-KR"/>
          </a:p>
          <a:p>
            <a:r>
              <a:rPr lang="ko-KR" altLang="en-US"/>
              <a:t>혹시라도 </a:t>
            </a:r>
            <a:r>
              <a:rPr lang="en-US" altLang="ko-KR"/>
              <a:t>DB</a:t>
            </a:r>
            <a:r>
              <a:rPr lang="ko-KR" altLang="en-US"/>
              <a:t>관련된 라이브러가 없는지 확인할 것 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38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FEAB5-0BCE-4699-8488-68B874D0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Intellij</a:t>
            </a:r>
            <a:r>
              <a:rPr lang="ko-KR" altLang="en-US" dirty="0"/>
              <a:t> </a:t>
            </a:r>
            <a:r>
              <a:rPr lang="en-US" altLang="ko-KR" dirty="0"/>
              <a:t>community </a:t>
            </a:r>
            <a:r>
              <a:rPr lang="ko-KR" altLang="en-US" dirty="0"/>
              <a:t>버전의 경우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288C8-9B15-41FF-B9D3-22A97A01F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Gradle </a:t>
            </a:r>
            <a:r>
              <a:rPr lang="ko-KR" altLang="en-US" dirty="0"/>
              <a:t>프로젝트를 생성하고 직접 라이브러리를 추가하는 방법</a:t>
            </a:r>
            <a:endParaRPr lang="en-US" altLang="ko-KR" dirty="0"/>
          </a:p>
          <a:p>
            <a:r>
              <a:rPr lang="en-US" altLang="ko-KR" dirty="0"/>
              <a:t>Web</a:t>
            </a:r>
            <a:r>
              <a:rPr lang="ko-KR" altLang="en-US" dirty="0"/>
              <a:t>에서 생성된 프로젝트를 </a:t>
            </a:r>
            <a:r>
              <a:rPr lang="en-US" altLang="ko-KR" dirty="0"/>
              <a:t>import</a:t>
            </a:r>
            <a:r>
              <a:rPr lang="ko-KR" altLang="en-US" dirty="0"/>
              <a:t>하는 방법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2A53E0-3105-482B-B7DD-92FE8763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21" y="2281805"/>
            <a:ext cx="5768779" cy="45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9E79D-1698-4A7A-90F3-151643CF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테스트 코드 실행 확인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38818-6188-476B-A7DB-23EEFC45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328" y="2666212"/>
            <a:ext cx="7886700" cy="2244092"/>
          </a:xfrm>
        </p:spPr>
        <p:txBody>
          <a:bodyPr/>
          <a:lstStyle/>
          <a:p>
            <a:r>
              <a:rPr lang="ko-KR" altLang="en-US"/>
              <a:t>테스트 환경에서 </a:t>
            </a:r>
            <a:r>
              <a:rPr lang="en-US" altLang="ko-KR"/>
              <a:t>Lombok</a:t>
            </a:r>
            <a:r>
              <a:rPr lang="ko-KR" altLang="en-US"/>
              <a:t>을 사용하려면 </a:t>
            </a:r>
            <a:endParaRPr lang="en-US" altLang="ko-KR"/>
          </a:p>
          <a:p>
            <a:r>
              <a:rPr lang="en-US" altLang="ko-KR"/>
              <a:t>build.gradle</a:t>
            </a:r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C2C957-4DEB-4067-8994-078BE1363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4328" y="1138272"/>
            <a:ext cx="2786494" cy="14287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322F6-DECF-42AF-B5D5-A7D63F7869BC}"/>
              </a:ext>
            </a:extLst>
          </p:cNvPr>
          <p:cNvSpPr txBox="1"/>
          <p:nvPr/>
        </p:nvSpPr>
        <p:spPr>
          <a:xfrm>
            <a:off x="1572935" y="3547821"/>
            <a:ext cx="657247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>
                <a:solidFill>
                  <a:srgbClr val="080808"/>
                </a:solidFill>
                <a:effectLst/>
                <a:latin typeface="나눔명조"/>
                <a:cs typeface="Arial" panose="020B0604020202020204" pitchFamily="34" charset="0"/>
              </a:rPr>
              <a:t>testCompileOnly </a:t>
            </a:r>
            <a:r>
              <a:rPr lang="en-US" altLang="ko-KR">
                <a:effectLst/>
                <a:latin typeface="나눔명조"/>
                <a:cs typeface="Arial" panose="020B0604020202020204" pitchFamily="34" charset="0"/>
              </a:rPr>
              <a:t>'org.projectlombok:lombok'</a:t>
            </a:r>
            <a:br>
              <a:rPr lang="en-US" altLang="ko-KR">
                <a:effectLst/>
                <a:latin typeface="나눔명조"/>
                <a:cs typeface="Arial" panose="020B0604020202020204" pitchFamily="34" charset="0"/>
              </a:rPr>
            </a:br>
            <a:r>
              <a:rPr lang="en-US" altLang="ko-KR">
                <a:solidFill>
                  <a:srgbClr val="080808"/>
                </a:solidFill>
                <a:effectLst/>
                <a:latin typeface="나눔명조"/>
                <a:cs typeface="Arial" panose="020B0604020202020204" pitchFamily="34" charset="0"/>
              </a:rPr>
              <a:t>testAnnotationProcessor </a:t>
            </a:r>
            <a:r>
              <a:rPr lang="en-US" altLang="ko-KR">
                <a:effectLst/>
                <a:latin typeface="나눔명조"/>
                <a:cs typeface="Arial" panose="020B0604020202020204" pitchFamily="34" charset="0"/>
              </a:rPr>
              <a:t>'org.projectlombok:lombok'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50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7BB7D-CCF0-4FB0-997E-3CED118D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동작 확인하기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B3223-E418-4C0A-A324-0B2942135C93}"/>
              </a:ext>
            </a:extLst>
          </p:cNvPr>
          <p:cNvSpPr txBox="1"/>
          <p:nvPr/>
        </p:nvSpPr>
        <p:spPr>
          <a:xfrm>
            <a:off x="230697" y="963590"/>
            <a:ext cx="8510631" cy="38414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package org.zerock.ex1.controller;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import org.springframework.web.bind.annotation.</a:t>
            </a:r>
            <a:r>
              <a:rPr lang="en-US" altLang="ko-KR" sz="1400" b="1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GetMapping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import org.springframework.web.bind.annotation.</a:t>
            </a:r>
            <a:r>
              <a:rPr lang="en-US" altLang="ko-KR" sz="1400" b="1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RestController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@RestController</a:t>
            </a:r>
            <a:br>
              <a:rPr lang="en-US" altLang="ko-KR" sz="1400" b="1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 class SampleController {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1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@GetMapping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"/hello"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public String[] </a:t>
            </a:r>
            <a:r>
              <a:rPr lang="en-US" altLang="ko-KR" sz="1400" b="1">
                <a:solidFill>
                  <a:srgbClr val="00627A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return new String[]{</a:t>
            </a:r>
            <a:r>
              <a:rPr lang="en-US" altLang="ko-KR" sz="1400" b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b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"World"</a:t>
            </a: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};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400" b="1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21ADA2-345F-49F7-A632-8497395A1E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2139" y="5002489"/>
            <a:ext cx="5727700" cy="12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7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8B2D5-B906-43DB-9267-B7926CE5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단독 실행 가능한 </a:t>
            </a:r>
            <a:r>
              <a:rPr lang="en-US" altLang="ko-KR"/>
              <a:t>jar </a:t>
            </a:r>
            <a:r>
              <a:rPr lang="ko-KR" altLang="en-US"/>
              <a:t>파일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ECFCCC-11AB-47F1-A5D7-D1E59BB33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3805" y="1586383"/>
            <a:ext cx="3708744" cy="24874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556D5A-1171-483B-8531-CBDC3A5638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56943" y="1586383"/>
            <a:ext cx="3599815" cy="1745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C6B9FA-9B90-40C3-9FFD-D824DAC630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26420" y="3526003"/>
            <a:ext cx="5030338" cy="26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1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E6773-4EB7-4211-9022-6790AB2F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check points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00C05B-59B5-446C-80E2-E31320B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문제 발생시에 확인해 보면 좋은 것들 </a:t>
            </a:r>
            <a:endParaRPr lang="en-US" altLang="ko-KR"/>
          </a:p>
          <a:p>
            <a:r>
              <a:rPr lang="en-US" altLang="ko-KR"/>
              <a:t>Windows</a:t>
            </a:r>
            <a:r>
              <a:rPr lang="ko-KR" altLang="en-US"/>
              <a:t> 의 경우 한글 경로에 대해서 항상 주의할 것</a:t>
            </a:r>
            <a:endParaRPr lang="en-US" altLang="ko-KR"/>
          </a:p>
          <a:p>
            <a:r>
              <a:rPr lang="en-US" altLang="ko-KR"/>
              <a:t>JDK</a:t>
            </a:r>
            <a:r>
              <a:rPr lang="ko-KR" altLang="en-US"/>
              <a:t>의 버전과 </a:t>
            </a:r>
            <a:r>
              <a:rPr lang="en-US" altLang="ko-KR"/>
              <a:t>JRE</a:t>
            </a:r>
            <a:r>
              <a:rPr lang="ko-KR" altLang="en-US"/>
              <a:t>의 버전 충돌 </a:t>
            </a:r>
            <a:endParaRPr lang="en-US" altLang="ko-KR"/>
          </a:p>
          <a:p>
            <a:r>
              <a:rPr lang="en-US" altLang="ko-KR"/>
              <a:t>Lombok</a:t>
            </a:r>
            <a:r>
              <a:rPr lang="ko-KR" altLang="en-US"/>
              <a:t>을 위한 플러그인 설치 여부 </a:t>
            </a:r>
          </a:p>
        </p:txBody>
      </p:sp>
    </p:spTree>
    <p:extLst>
      <p:ext uri="{BB962C8B-B14F-4D97-AF65-F5344CB8AC3E}">
        <p14:creationId xmlns:p14="http://schemas.microsoft.com/office/powerpoint/2010/main" val="104779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DA62E-6649-44BC-BA5C-C7BC66E6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시작하기에 앞서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045BA-F71B-4A07-AED1-BA86FAA0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해당 자료와 관련 동영상은 모두 구멍가게 코딩단의 재산입니다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모든 자료는 무단으로 사용하실 수 없으며 반드시 허가 이후에 사용이 가능합니다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무단으로 사용시 발생하는 모든 법적인 책임은 본인과 사용처에 있음을 명시하는 바입니다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오타 및 기타 수정이나 건의 사항에 대해서는 구멍가게 </a:t>
            </a:r>
            <a:r>
              <a:rPr lang="ko-KR" altLang="en-US" sz="200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코딩단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https://cafe.naver.com/gugucoding)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을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 통해서 연락해 주시면 감사하겠습니다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이 자료를 보시는 모든 분들의 행운과 건강이 함께 하시기를 기원합니다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203851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AD867-98C7-491A-9061-F7557395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F53208-72A2-4ACF-8C8F-A8BE237B2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Spring Boot</a:t>
            </a:r>
            <a:r>
              <a:rPr lang="ko-KR" altLang="en-US"/>
              <a:t>를 위한 개발 환경을 구성</a:t>
            </a:r>
            <a:endParaRPr lang="en-US" altLang="ko-KR"/>
          </a:p>
          <a:p>
            <a:r>
              <a:rPr lang="ko-KR" altLang="en-US"/>
              <a:t>개발 도구들을 설정하고 프로젝트의 실행을 점검</a:t>
            </a:r>
            <a:endParaRPr lang="en-US" altLang="ko-KR"/>
          </a:p>
          <a:p>
            <a:r>
              <a:rPr lang="ko-KR" altLang="en-US"/>
              <a:t>테스트 코드 실행 점검 </a:t>
            </a:r>
            <a:endParaRPr lang="en-US" altLang="ko-KR"/>
          </a:p>
          <a:p>
            <a:r>
              <a:rPr lang="ko-KR" altLang="en-US"/>
              <a:t>웹 애플리케이션 실행 점검 </a:t>
            </a:r>
            <a:endParaRPr lang="en-US" altLang="ko-KR"/>
          </a:p>
          <a:p>
            <a:r>
              <a:rPr lang="ko-KR" altLang="en-US"/>
              <a:t>단독 실행 파일 제작 및 실행 점검 </a:t>
            </a:r>
          </a:p>
        </p:txBody>
      </p:sp>
    </p:spTree>
    <p:extLst>
      <p:ext uri="{BB962C8B-B14F-4D97-AF65-F5344CB8AC3E}">
        <p14:creationId xmlns:p14="http://schemas.microsoft.com/office/powerpoint/2010/main" val="4151769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ring Boot - production-grade Spring-based Applications that you can “just  run”">
            <a:extLst>
              <a:ext uri="{FF2B5EF4-FFF2-40B4-BE49-F238E27FC236}">
                <a16:creationId xmlns:a16="http://schemas.microsoft.com/office/drawing/2014/main" id="{708D4302-871D-4095-9223-F35D4D527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950"/>
            <a:ext cx="9144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4FC6C0-187D-4797-8904-7CA4BD1974C1}"/>
              </a:ext>
            </a:extLst>
          </p:cNvPr>
          <p:cNvSpPr txBox="1"/>
          <p:nvPr/>
        </p:nvSpPr>
        <p:spPr>
          <a:xfrm>
            <a:off x="167780" y="3984581"/>
            <a:ext cx="620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https://se.ewi.tudelft.nl/desosa2019/chapters/spring-boot/</a:t>
            </a:r>
          </a:p>
        </p:txBody>
      </p:sp>
    </p:spTree>
    <p:extLst>
      <p:ext uri="{BB962C8B-B14F-4D97-AF65-F5344CB8AC3E}">
        <p14:creationId xmlns:p14="http://schemas.microsoft.com/office/powerpoint/2010/main" val="191114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477C-F025-4183-963D-1F67F693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Boot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A1E0E-C0F1-4618-937A-53034957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Spring Boot is a lightweight and open-source Java-based framework that is used for creating stand-alone and production-grade Spring-based applications. Initially released in 2002, Spring Boot leverages the Spring platform and third-party libraries to enable the developers to get started with minimum hassle. A few advantages offered by the Spring Boot framework are: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•    Helps avoid complex XML configuration in Spring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•    Microservices-ready framework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•    Provides powerful batch processing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•    Helps manage REST endpoints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666666"/>
                </a:solidFill>
                <a:effectLst/>
                <a:latin typeface="MarkPro-Book"/>
              </a:rPr>
              <a:t>•    Eases dependency management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3D053-46C7-4B72-8AC5-381698BC1AA2}"/>
              </a:ext>
            </a:extLst>
          </p:cNvPr>
          <p:cNvSpPr txBox="1"/>
          <p:nvPr/>
        </p:nvSpPr>
        <p:spPr>
          <a:xfrm>
            <a:off x="692092" y="47145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https://spring.io/projects/spring-boot</a:t>
            </a:r>
          </a:p>
        </p:txBody>
      </p:sp>
    </p:spTree>
    <p:extLst>
      <p:ext uri="{BB962C8B-B14F-4D97-AF65-F5344CB8AC3E}">
        <p14:creationId xmlns:p14="http://schemas.microsoft.com/office/powerpoint/2010/main" val="5210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E7A63-16BC-4647-8E94-AC2F4883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 </a:t>
            </a:r>
            <a:r>
              <a:rPr lang="ko-KR" altLang="en-US"/>
              <a:t>개발 도구의 준비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23929-DB29-4318-8BF9-38C9FE77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는 기본으로 설치되어 있어야 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JDK1.8 </a:t>
            </a:r>
            <a:r>
              <a:rPr lang="ko-KR" altLang="en-US" dirty="0"/>
              <a:t>이상이면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예제는 </a:t>
            </a:r>
            <a:r>
              <a:rPr lang="en-US" altLang="ko-KR" dirty="0"/>
              <a:t>Intellij</a:t>
            </a:r>
            <a:r>
              <a:rPr lang="ko-KR" altLang="en-US" dirty="0"/>
              <a:t> </a:t>
            </a:r>
            <a:r>
              <a:rPr lang="en-US" altLang="ko-KR" dirty="0"/>
              <a:t>Ultimate </a:t>
            </a:r>
            <a:r>
              <a:rPr lang="ko-KR" altLang="en-US" dirty="0"/>
              <a:t>버전을 이용해서 개발합니다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Intellij community</a:t>
            </a:r>
            <a:r>
              <a:rPr lang="ko-KR" altLang="en-US" dirty="0"/>
              <a:t>버전도 가능합니다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익숙하지 않다면 </a:t>
            </a:r>
            <a:r>
              <a:rPr lang="en-US" altLang="ko-KR" dirty="0"/>
              <a:t>Community</a:t>
            </a:r>
            <a:r>
              <a:rPr lang="ko-KR" altLang="en-US" dirty="0"/>
              <a:t>버전 보다 </a:t>
            </a:r>
            <a:r>
              <a:rPr lang="en-US" altLang="ko-KR" dirty="0"/>
              <a:t>30</a:t>
            </a:r>
            <a:r>
              <a:rPr lang="ko-KR" altLang="en-US" dirty="0"/>
              <a:t>일 사용을 권장합니다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기타 </a:t>
            </a:r>
            <a:r>
              <a:rPr lang="en-US" altLang="ko-KR" dirty="0"/>
              <a:t>STS(Spring Tool Suites)</a:t>
            </a:r>
            <a:r>
              <a:rPr lang="ko-KR" altLang="en-US" dirty="0"/>
              <a:t>를 이용하는 것도 가능합니다</a:t>
            </a:r>
            <a:r>
              <a:rPr lang="en-US" altLang="ko-KR" dirty="0"/>
              <a:t>. 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739BEC-2F1D-415F-9641-B0A842692B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8223" y="3050056"/>
            <a:ext cx="5725190" cy="3065518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99A01C4-1B4D-44C6-AA4C-0C83B7015D53}"/>
                  </a:ext>
                </a:extLst>
              </p14:cNvPr>
              <p14:cNvContentPartPr/>
              <p14:nvPr/>
            </p14:nvContentPartPr>
            <p14:xfrm>
              <a:off x="1115161" y="4452896"/>
              <a:ext cx="123480" cy="10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99A01C4-1B4D-44C6-AA4C-0C83B7015D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161" y="4444256"/>
                <a:ext cx="1411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DFAF087-252C-4229-8209-14205AFAFA36}"/>
                  </a:ext>
                </a:extLst>
              </p14:cNvPr>
              <p14:cNvContentPartPr/>
              <p14:nvPr/>
            </p14:nvContentPartPr>
            <p14:xfrm>
              <a:off x="1581001" y="4648736"/>
              <a:ext cx="10080" cy="50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DFAF087-252C-4229-8209-14205AFAFA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2361" y="4640096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4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40C03-7B6C-4042-B5CD-413B77C4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Spring initializr</a:t>
            </a:r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7A2FEF1A-E93C-4C7D-9CD3-54BEC85E3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" y="1182426"/>
            <a:ext cx="4600562" cy="385096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619EEF-85A9-42B6-B62E-74D3122CB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594" y="2712570"/>
            <a:ext cx="6454529" cy="37906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8813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DD06-4596-4C0A-917F-F9E9A65F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Dependencies </a:t>
            </a:r>
            <a:r>
              <a:rPr lang="ko-KR" altLang="en-US"/>
              <a:t>항목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1E2504-9DC8-491D-A5C9-BC8248051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1"/>
            <a:ext cx="9143989" cy="5370098"/>
          </a:xfrm>
        </p:spPr>
      </p:pic>
    </p:spTree>
    <p:extLst>
      <p:ext uri="{BB962C8B-B14F-4D97-AF65-F5344CB8AC3E}">
        <p14:creationId xmlns:p14="http://schemas.microsoft.com/office/powerpoint/2010/main" val="314280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02C17-3FF6-4176-8DDC-962895AB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Lombok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2D5AB-7DE8-4B5A-863C-D5E95FE5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플러그인으로 추가할 수 있음</a:t>
            </a:r>
            <a:endParaRPr lang="en-US" altLang="ko-KR"/>
          </a:p>
          <a:p>
            <a:r>
              <a:rPr lang="ko-KR" altLang="en-US"/>
              <a:t>생성된 프로젝트의 하단에서 활성화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Lombok</a:t>
            </a:r>
            <a:r>
              <a:rPr lang="ko-KR" altLang="en-US"/>
              <a:t>이 추가된 뒤에는 제대로 동작하는지 확인</a:t>
            </a:r>
            <a:endParaRPr lang="en-US" altLang="ko-KR"/>
          </a:p>
          <a:p>
            <a:r>
              <a:rPr lang="ko-KR" altLang="en-US"/>
              <a:t>이후 프로젝트 실행 확인 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280FDC4-D60F-4FE6-A410-55921ABCD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70" y="882521"/>
            <a:ext cx="3578629" cy="101415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B3678DA-F10D-44A5-BBE3-F6AA649B79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9075" y="3682768"/>
            <a:ext cx="6378838" cy="20707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5753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</TotalTime>
  <Words>499</Words>
  <Application>Microsoft Office PowerPoint</Application>
  <PresentationFormat>화면 슬라이드 쇼(4:3)</PresentationFormat>
  <Paragraphs>54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MarkPro-Book</vt:lpstr>
      <vt:lpstr>나눔고딕</vt:lpstr>
      <vt:lpstr>나눔고딕 ExtraBold</vt:lpstr>
      <vt:lpstr>나눔명조</vt:lpstr>
      <vt:lpstr>나눔바른고딕</vt:lpstr>
      <vt:lpstr>맑은 고딕</vt:lpstr>
      <vt:lpstr>Arial</vt:lpstr>
      <vt:lpstr>Calibri</vt:lpstr>
      <vt:lpstr>Calibri Light</vt:lpstr>
      <vt:lpstr>Consolas</vt:lpstr>
      <vt:lpstr>Office Theme</vt:lpstr>
      <vt:lpstr>코드로 배우는  스프링 부트 웹 프로젝트 </vt:lpstr>
      <vt:lpstr>시작하기에 앞서 </vt:lpstr>
      <vt:lpstr>학습목표</vt:lpstr>
      <vt:lpstr>PowerPoint 프레젠테이션</vt:lpstr>
      <vt:lpstr>Spring Boot</vt:lpstr>
      <vt:lpstr>1.1 개발 도구의 준비 </vt:lpstr>
      <vt:lpstr>Spring initializr</vt:lpstr>
      <vt:lpstr>Dependencies 항목</vt:lpstr>
      <vt:lpstr>Lombok</vt:lpstr>
      <vt:lpstr>만일 문제가 있다면?</vt:lpstr>
      <vt:lpstr>Intellij community 버전의 경우 </vt:lpstr>
      <vt:lpstr>테스트 코드 실행 확인 </vt:lpstr>
      <vt:lpstr>컨트롤러 동작 확인하기 </vt:lpstr>
      <vt:lpstr>단독 실행 가능한 jar 파일 테스트</vt:lpstr>
      <vt:lpstr>check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코드로 배우는  스프링 웹 프로젝트 </dc:title>
  <dc:creator>Kang Wallter</dc:creator>
  <cp:lastModifiedBy>Kang Wallter</cp:lastModifiedBy>
  <cp:revision>4</cp:revision>
  <dcterms:created xsi:type="dcterms:W3CDTF">2020-10-31T06:58:09Z</dcterms:created>
  <dcterms:modified xsi:type="dcterms:W3CDTF">2020-12-15T02:58:01Z</dcterms:modified>
</cp:coreProperties>
</file>